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4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2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92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8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3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0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4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4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6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3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150D8-D820-44C5-AB4A-05AF18B7832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39A88-0493-4B81-BADB-AE5768CD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7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asbmom@live.com" TargetMode="External"/><Relationship Id="rId4" Type="http://schemas.openxmlformats.org/officeDocument/2006/relationships/hyperlink" Target="https://www.vsrc.org/conference-registration/capital-city-symposium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837" y="0"/>
            <a:ext cx="18383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3" y="1838325"/>
            <a:ext cx="45529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22955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61115" y="3219701"/>
            <a:ext cx="5469767" cy="326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Saturday March 18, 2023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Reynolds Community College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Parham Road Campus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1651 East Parham Road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Richmond VA 23228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Capital City Symposium Registration – Virginia Society for Respiratory Care (vsrc.org)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 online at the VSRC.org website or use link above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Registration Fees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r>
              <a:rPr kumimoji="0" lang="en-US" alt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March 10th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kumimoji="0" lang="en-US" alt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 11-18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AARC Member                                               $ 50                                $ 65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Non-AARC Member                                       $80                                $95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Student, AARC member                                 $25                               $30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Student,</a:t>
            </a:r>
            <a:r>
              <a:rPr kumimoji="0" lang="en-US" alt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nonmember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	$25            $30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Duty Military, AARC Member            $25                               $30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additional information contact:  Ali Brown, BSRT, RRT-NPS: 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asbmom@live.com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47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Arrington, Susan *HS</dc:creator>
  <cp:lastModifiedBy>Arrington, Susan *HS</cp:lastModifiedBy>
  <cp:revision>1</cp:revision>
  <dcterms:created xsi:type="dcterms:W3CDTF">2023-02-01T02:53:19Z</dcterms:created>
  <dcterms:modified xsi:type="dcterms:W3CDTF">2023-02-01T02:56:12Z</dcterms:modified>
</cp:coreProperties>
</file>